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656C0-9A06-C144-9B32-8C373DDD21DC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CB23B-D6CE-9541-A743-2418A8A5C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1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CB23B-D6CE-9541-A743-2418A8A5C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7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66D3-E205-5A4C-A385-01FDE0BEA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9F7C8-63BD-5849-93A8-67D658420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D9C1E-4942-E54D-A769-98C91B69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81709-1520-784A-B6E6-C37A63D3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A58EF-CB2B-4343-922C-66E5A38C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20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61F5-B738-ED4F-AB7F-5C60CFD5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61FFE-86DB-BA46-8322-9454E781D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D021A-32B9-2540-BA07-AA63C2F2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E999-FABB-AB4A-90B1-A4D1B0FE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92558-D8B7-394F-8E01-8AD3D3E0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8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2CB13-2FEA-D249-A893-017CE9EE3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5BE51-DD9B-EE49-9C9F-9BD43DA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15B88-9615-8A42-AC30-D61A71AC8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71B26-62D1-D143-A77B-A88F8727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84231-A64A-3041-BB07-0C2EBBE4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C50A-E2BE-5C46-9F30-C6191426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CA409-4D14-0146-A5AF-1E3F4752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36CE2-65FC-9840-9BAB-7CE6BD02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326BA-AAED-2A4F-A2CF-993DEAECC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C5CBB-A581-3746-97FC-B00270FD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2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D623-ADE6-4845-8E72-818CA144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E16E-3B3B-4047-B364-3DBCE5512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6C715-ED13-6D41-846F-88658F42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4ADCF-80E7-A44E-B5AE-24B33BB4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57C1E-D995-F04D-A7FB-65B09DD3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3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AAFC-1B1B-1B48-8129-5CDD05EB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EF936-C717-E243-839E-ADC334B75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6AC9F-DDFD-734F-BB64-08B75FC1D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20368-47EF-2047-A1AA-E267FA91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4AC44-BC4B-D840-924D-52E705CA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FEFAC-3093-3843-B942-780C0E6A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AB26-212F-0749-AB98-4AE698CB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A9DC5-723C-8744-994B-7C1E23F1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7B8F6-A6C2-564C-8E79-CF916CB8E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CBF7C-F7D3-8847-9D03-57B1B3856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95AC8-9FAF-E147-83DD-9F376DB71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54140-EF1D-DF47-B00B-9850211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F3F9D-1A02-CC49-B334-A44B929C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C1A0E-5C76-D140-B4AF-1196D38E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3992-3953-EF46-9781-212573EB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0FF5D-4FEF-8744-A3FC-5C9CC694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7AF6F-D0B2-0A4A-BA25-4286C896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F63C7-DB21-BF41-8ACD-75C35000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E8857-D92D-1D45-9697-13E85EF5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970E2-7CE8-8243-8640-22A90F61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A4120-19CC-7641-8689-EA18C8E4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6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76AF-C323-F44E-A87A-AC77A2C5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AC93-C098-2544-8ABE-140C1F2C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08C34-DE6A-FE44-9460-4B791E21B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F4910-9CDF-8843-AF65-44B574B7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6567E-BB11-7544-BEEC-BA950297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CE164-459C-CF46-B0E9-E29AEEB6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1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3CB3-3795-DA49-B886-94BF7A66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07386-3142-534F-B67B-5E1885994E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00944-0D2C-534F-930D-8ED10B182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04FCA-5DDB-7F4E-8E5E-1F398320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29238-8359-7040-ACA1-DC240FCC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7531A-1D25-2145-AD0D-2951A0EF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C90C4-62B4-AB46-AC05-8057D0F1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5E0E7-B71E-584A-A5FA-580A2D505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454CC-743E-7045-93C4-89F88203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2B41F-9BE7-7A4F-B666-CBF4CA283194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3041A-E7A2-A343-9B55-DC29FE186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8F690-83A6-3244-B273-32DA7C036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D60B4-B392-BB4A-A639-A6F40BFA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7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7CFA0-3514-F143-AFF5-C641DCBE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9" y="150114"/>
            <a:ext cx="1284224" cy="128422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CF21575-8026-7A4A-9ACE-A29011FE836A}"/>
              </a:ext>
            </a:extLst>
          </p:cNvPr>
          <p:cNvSpPr/>
          <p:nvPr/>
        </p:nvSpPr>
        <p:spPr>
          <a:xfrm>
            <a:off x="1972426" y="744807"/>
            <a:ext cx="1048512" cy="2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80B82-2285-3745-A674-4251585464D6}"/>
              </a:ext>
            </a:extLst>
          </p:cNvPr>
          <p:cNvSpPr txBox="1"/>
          <p:nvPr/>
        </p:nvSpPr>
        <p:spPr>
          <a:xfrm>
            <a:off x="2176975" y="445679"/>
            <a:ext cx="57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A4BA6F2D-C44F-A548-B6BA-9BFA55DB21C9}"/>
              </a:ext>
            </a:extLst>
          </p:cNvPr>
          <p:cNvSpPr/>
          <p:nvPr/>
        </p:nvSpPr>
        <p:spPr>
          <a:xfrm>
            <a:off x="6337081" y="146962"/>
            <a:ext cx="1231392" cy="1520190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C5528A-E2D0-D144-8FE9-9E0E9F582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281" y="1277008"/>
            <a:ext cx="591312" cy="591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FF9588-7296-3C49-A923-7937C06EE136}"/>
              </a:ext>
            </a:extLst>
          </p:cNvPr>
          <p:cNvSpPr txBox="1"/>
          <p:nvPr/>
        </p:nvSpPr>
        <p:spPr>
          <a:xfrm>
            <a:off x="6459243" y="185366"/>
            <a:ext cx="959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Feature</a:t>
            </a:r>
          </a:p>
          <a:p>
            <a:pPr algn="ctr"/>
            <a:r>
              <a:rPr lang="en-US" b="1" dirty="0"/>
              <a:t>Selector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D1C8F9F6-43FB-0F40-B96B-FB1DD2DAE7CD}"/>
              </a:ext>
            </a:extLst>
          </p:cNvPr>
          <p:cNvSpPr/>
          <p:nvPr/>
        </p:nvSpPr>
        <p:spPr>
          <a:xfrm>
            <a:off x="3366351" y="135432"/>
            <a:ext cx="1231392" cy="1520190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DDD4BE-9F9E-7F42-AC35-3790B5AC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551" y="1265478"/>
            <a:ext cx="591312" cy="59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3A3EA9-3DFA-F444-84D6-9072AF29333D}"/>
              </a:ext>
            </a:extLst>
          </p:cNvPr>
          <p:cNvSpPr txBox="1"/>
          <p:nvPr/>
        </p:nvSpPr>
        <p:spPr>
          <a:xfrm>
            <a:off x="3396440" y="173836"/>
            <a:ext cx="1144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b="1" dirty="0"/>
              <a:t>Formatter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B4A4C-6659-7249-B41E-7AC368737FEE}"/>
              </a:ext>
            </a:extLst>
          </p:cNvPr>
          <p:cNvSpPr txBox="1"/>
          <p:nvPr/>
        </p:nvSpPr>
        <p:spPr>
          <a:xfrm>
            <a:off x="3034284" y="1816454"/>
            <a:ext cx="1922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Purpose: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Ensure data can be read by Python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Formats data to ensure usability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70338B1-1BD4-9346-AEF3-2C7B0E601381}"/>
              </a:ext>
            </a:extLst>
          </p:cNvPr>
          <p:cNvSpPr/>
          <p:nvPr/>
        </p:nvSpPr>
        <p:spPr>
          <a:xfrm>
            <a:off x="4943064" y="744807"/>
            <a:ext cx="1048512" cy="2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1260B4-AC14-AB4D-B6CC-703597950F0C}"/>
              </a:ext>
            </a:extLst>
          </p:cNvPr>
          <p:cNvSpPr txBox="1"/>
          <p:nvPr/>
        </p:nvSpPr>
        <p:spPr>
          <a:xfrm>
            <a:off x="4919716" y="234438"/>
            <a:ext cx="1059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Formatted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7D03D-5059-BD4F-A279-613DC7AFDD8C}"/>
              </a:ext>
            </a:extLst>
          </p:cNvPr>
          <p:cNvSpPr txBox="1"/>
          <p:nvPr/>
        </p:nvSpPr>
        <p:spPr>
          <a:xfrm>
            <a:off x="5787971" y="1856636"/>
            <a:ext cx="2302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Purpose: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Statistically reduce data dimensions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Missing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Unique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Unbalanced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D6891-7862-0647-B36D-D9E16E6661BC}"/>
              </a:ext>
            </a:extLst>
          </p:cNvPr>
          <p:cNvSpPr txBox="1"/>
          <p:nvPr/>
        </p:nvSpPr>
        <p:spPr>
          <a:xfrm>
            <a:off x="23585" y="1587720"/>
            <a:ext cx="192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/>
              <a:t>Any Industrial Process</a:t>
            </a:r>
            <a:endParaRPr lang="en-US" sz="1400" dirty="0"/>
          </a:p>
        </p:txBody>
      </p: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DAD7C50A-59D4-9843-9885-B4F3B541B507}"/>
              </a:ext>
            </a:extLst>
          </p:cNvPr>
          <p:cNvSpPr/>
          <p:nvPr/>
        </p:nvSpPr>
        <p:spPr>
          <a:xfrm>
            <a:off x="9738949" y="3756456"/>
            <a:ext cx="1231392" cy="1520190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304D0B-F8CE-7D49-A29B-2E740ABD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149" y="4886502"/>
            <a:ext cx="591312" cy="591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91F0AA-DA2F-AA4F-8D80-68AEBECCCBD7}"/>
              </a:ext>
            </a:extLst>
          </p:cNvPr>
          <p:cNvSpPr txBox="1"/>
          <p:nvPr/>
        </p:nvSpPr>
        <p:spPr>
          <a:xfrm>
            <a:off x="9896862" y="3794860"/>
            <a:ext cx="88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</a:t>
            </a:r>
          </a:p>
          <a:p>
            <a:pPr algn="ctr"/>
            <a:r>
              <a:rPr lang="en-US" b="1" dirty="0"/>
              <a:t>Labeler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00173D5-E587-ED44-90FE-2BE376147FE8}"/>
              </a:ext>
            </a:extLst>
          </p:cNvPr>
          <p:cNvSpPr/>
          <p:nvPr/>
        </p:nvSpPr>
        <p:spPr>
          <a:xfrm>
            <a:off x="8101092" y="745469"/>
            <a:ext cx="1048512" cy="2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CEBC23-E8ED-F440-8A02-CB5C6BFE6F9D}"/>
              </a:ext>
            </a:extLst>
          </p:cNvPr>
          <p:cNvSpPr txBox="1"/>
          <p:nvPr/>
        </p:nvSpPr>
        <p:spPr>
          <a:xfrm>
            <a:off x="7720092" y="244144"/>
            <a:ext cx="1780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Lower Dimensional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9CDF0-1329-2E4B-BDA4-A3651D1D515F}"/>
              </a:ext>
            </a:extLst>
          </p:cNvPr>
          <p:cNvSpPr txBox="1"/>
          <p:nvPr/>
        </p:nvSpPr>
        <p:spPr>
          <a:xfrm>
            <a:off x="9189838" y="5332018"/>
            <a:ext cx="256325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Purpose: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Identify outlier and “anomalous”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Limits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Univariate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Multivariate statistics</a:t>
            </a:r>
          </a:p>
        </p:txBody>
      </p:sp>
      <p:sp>
        <p:nvSpPr>
          <p:cNvPr id="26" name="Snip Single Corner Rectangle 25">
            <a:extLst>
              <a:ext uri="{FF2B5EF4-FFF2-40B4-BE49-F238E27FC236}">
                <a16:creationId xmlns:a16="http://schemas.microsoft.com/office/drawing/2014/main" id="{1E9CFC2E-969D-964C-8E17-50653F4381DA}"/>
              </a:ext>
            </a:extLst>
          </p:cNvPr>
          <p:cNvSpPr/>
          <p:nvPr/>
        </p:nvSpPr>
        <p:spPr>
          <a:xfrm>
            <a:off x="9671818" y="155557"/>
            <a:ext cx="1231392" cy="1520190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B1BDC-9D66-6F41-BDBA-7DC35958EE79}"/>
              </a:ext>
            </a:extLst>
          </p:cNvPr>
          <p:cNvSpPr txBox="1"/>
          <p:nvPr/>
        </p:nvSpPr>
        <p:spPr>
          <a:xfrm>
            <a:off x="9681583" y="193961"/>
            <a:ext cx="118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Operator</a:t>
            </a:r>
          </a:p>
          <a:p>
            <a:pPr algn="ctr"/>
            <a:r>
              <a:rPr lang="en-US" b="1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8E6E44-2C6F-9F46-A9C5-C4A9BEF0C58B}"/>
              </a:ext>
            </a:extLst>
          </p:cNvPr>
          <p:cNvSpPr txBox="1"/>
          <p:nvPr/>
        </p:nvSpPr>
        <p:spPr>
          <a:xfrm>
            <a:off x="9122707" y="1865231"/>
            <a:ext cx="2563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Purpose: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Allow operators to evaluate removed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Remove additional columns using domain knowledge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72DAC49-C143-B946-BAF3-D38294D9A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4645" y="1029370"/>
            <a:ext cx="917052" cy="1226005"/>
          </a:xfrm>
          <a:prstGeom prst="rect">
            <a:avLst/>
          </a:prstGeom>
        </p:spPr>
      </p:pic>
      <p:sp>
        <p:nvSpPr>
          <p:cNvPr id="31" name="Curved Left Arrow 30">
            <a:extLst>
              <a:ext uri="{FF2B5EF4-FFF2-40B4-BE49-F238E27FC236}">
                <a16:creationId xmlns:a16="http://schemas.microsoft.com/office/drawing/2014/main" id="{6C2E9560-177D-ED4E-AF74-107EA216C644}"/>
              </a:ext>
            </a:extLst>
          </p:cNvPr>
          <p:cNvSpPr/>
          <p:nvPr/>
        </p:nvSpPr>
        <p:spPr>
          <a:xfrm>
            <a:off x="11639616" y="3165597"/>
            <a:ext cx="408507" cy="7818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Snip Single Corner Rectangle 31">
            <a:extLst>
              <a:ext uri="{FF2B5EF4-FFF2-40B4-BE49-F238E27FC236}">
                <a16:creationId xmlns:a16="http://schemas.microsoft.com/office/drawing/2014/main" id="{41862DB8-F3FA-E748-B0AD-1351954CFFD4}"/>
              </a:ext>
            </a:extLst>
          </p:cNvPr>
          <p:cNvSpPr/>
          <p:nvPr/>
        </p:nvSpPr>
        <p:spPr>
          <a:xfrm>
            <a:off x="6442767" y="3755747"/>
            <a:ext cx="1231392" cy="1520190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ACAA5D-9FBA-C74D-A6A3-99758BAE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967" y="4885793"/>
            <a:ext cx="591312" cy="5913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31681F-8085-5A41-827B-1914D600FB55}"/>
              </a:ext>
            </a:extLst>
          </p:cNvPr>
          <p:cNvSpPr txBox="1"/>
          <p:nvPr/>
        </p:nvSpPr>
        <p:spPr>
          <a:xfrm>
            <a:off x="6537363" y="3794151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Machine</a:t>
            </a:r>
          </a:p>
          <a:p>
            <a:pPr algn="ctr"/>
            <a:r>
              <a:rPr lang="en-US" b="1" dirty="0"/>
              <a:t>Learning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B606AB-1E22-AB4E-A2DA-980C2E2712E0}"/>
              </a:ext>
            </a:extLst>
          </p:cNvPr>
          <p:cNvSpPr txBox="1"/>
          <p:nvPr/>
        </p:nvSpPr>
        <p:spPr>
          <a:xfrm>
            <a:off x="5893655" y="5331309"/>
            <a:ext cx="271155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Purpose: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Prediction of any column based on all other columns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21BB4B7-7921-3549-AF74-B160ECCE6172}"/>
              </a:ext>
            </a:extLst>
          </p:cNvPr>
          <p:cNvSpPr/>
          <p:nvPr/>
        </p:nvSpPr>
        <p:spPr>
          <a:xfrm rot="10800000">
            <a:off x="8154624" y="4482193"/>
            <a:ext cx="1048512" cy="2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860490-89B7-B64D-B247-0AB50950F87E}"/>
              </a:ext>
            </a:extLst>
          </p:cNvPr>
          <p:cNvSpPr txBox="1"/>
          <p:nvPr/>
        </p:nvSpPr>
        <p:spPr>
          <a:xfrm>
            <a:off x="7884474" y="3980868"/>
            <a:ext cx="160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Low Dimensional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DCE473C9-4865-794E-B0A2-6D70376B217C}"/>
              </a:ext>
            </a:extLst>
          </p:cNvPr>
          <p:cNvSpPr/>
          <p:nvPr/>
        </p:nvSpPr>
        <p:spPr>
          <a:xfrm>
            <a:off x="3349966" y="3719521"/>
            <a:ext cx="1231392" cy="1520190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C6FDEE-3E4A-6449-9C48-3C6DE055D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166" y="4849567"/>
            <a:ext cx="591312" cy="59131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BB6B396-A374-1E4A-8A1D-31245F1C4C36}"/>
              </a:ext>
            </a:extLst>
          </p:cNvPr>
          <p:cNvSpPr txBox="1"/>
          <p:nvPr/>
        </p:nvSpPr>
        <p:spPr>
          <a:xfrm>
            <a:off x="3318279" y="3770117"/>
            <a:ext cx="1267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Post-model</a:t>
            </a:r>
          </a:p>
          <a:p>
            <a:pPr algn="ctr"/>
            <a:r>
              <a:rPr lang="en-US" b="1" dirty="0"/>
              <a:t>Evaluation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B28CB4-976B-A844-A9C0-4B3F4E8CC399}"/>
              </a:ext>
            </a:extLst>
          </p:cNvPr>
          <p:cNvSpPr txBox="1"/>
          <p:nvPr/>
        </p:nvSpPr>
        <p:spPr>
          <a:xfrm>
            <a:off x="2800855" y="5295083"/>
            <a:ext cx="2563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Purpose: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Identify important weights and build new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Reliance on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More robust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9C318C66-4D60-9B4D-B9B1-BFEC2C0D76B1}"/>
              </a:ext>
            </a:extLst>
          </p:cNvPr>
          <p:cNvSpPr/>
          <p:nvPr/>
        </p:nvSpPr>
        <p:spPr>
          <a:xfrm rot="10800000">
            <a:off x="4988671" y="4445967"/>
            <a:ext cx="1048512" cy="2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976C2E-BC2A-514F-A3FC-F543681E6D56}"/>
              </a:ext>
            </a:extLst>
          </p:cNvPr>
          <p:cNvSpPr txBox="1"/>
          <p:nvPr/>
        </p:nvSpPr>
        <p:spPr>
          <a:xfrm>
            <a:off x="4718521" y="3944642"/>
            <a:ext cx="160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Low Dimensional</a:t>
            </a:r>
          </a:p>
          <a:p>
            <a:pPr algn="ctr"/>
            <a:r>
              <a:rPr lang="en-US" sz="1600" dirty="0"/>
              <a:t>Data</a:t>
            </a: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56A35F01-6A73-494E-9256-661EF61FB74D}"/>
              </a:ext>
            </a:extLst>
          </p:cNvPr>
          <p:cNvSpPr/>
          <p:nvPr/>
        </p:nvSpPr>
        <p:spPr>
          <a:xfrm>
            <a:off x="662380" y="3664149"/>
            <a:ext cx="1231392" cy="1520190"/>
          </a:xfrm>
          <a:prstGeom prst="snip1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013E19-BCA0-0A4E-8023-D3E0C0446959}"/>
              </a:ext>
            </a:extLst>
          </p:cNvPr>
          <p:cNvSpPr txBox="1"/>
          <p:nvPr/>
        </p:nvSpPr>
        <p:spPr>
          <a:xfrm>
            <a:off x="592125" y="3714745"/>
            <a:ext cx="1344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Continuous</a:t>
            </a:r>
          </a:p>
          <a:p>
            <a:pPr algn="ctr"/>
            <a:r>
              <a:rPr lang="en-US" sz="1600" b="1" dirty="0"/>
              <a:t>Improvement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7ABBBA-9045-564F-9FBB-96FAB78ADBAB}"/>
              </a:ext>
            </a:extLst>
          </p:cNvPr>
          <p:cNvSpPr txBox="1"/>
          <p:nvPr/>
        </p:nvSpPr>
        <p:spPr>
          <a:xfrm>
            <a:off x="113269" y="5239711"/>
            <a:ext cx="2563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Purpose: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Operators identify any errors made by the ML model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ML model continue to learn and gets </a:t>
            </a:r>
            <a:r>
              <a:rPr lang="en-US" sz="1400" dirty="0">
                <a:solidFill>
                  <a:srgbClr val="00B050"/>
                </a:solidFill>
              </a:rPr>
              <a:t>better and better…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0B42CAC-D9E5-384F-88B7-8C4CA1472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41" y="4453025"/>
            <a:ext cx="917052" cy="12260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4CA62A-4AB2-8D49-BA7B-4679C2E40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208503" y="4677616"/>
            <a:ext cx="809605" cy="725019"/>
          </a:xfrm>
          <a:prstGeom prst="rect">
            <a:avLst/>
          </a:prstGeom>
        </p:spPr>
      </p:pic>
      <p:sp>
        <p:nvSpPr>
          <p:cNvPr id="51" name="Right Arrow 50">
            <a:extLst>
              <a:ext uri="{FF2B5EF4-FFF2-40B4-BE49-F238E27FC236}">
                <a16:creationId xmlns:a16="http://schemas.microsoft.com/office/drawing/2014/main" id="{0AD6D622-FCE5-4B48-B283-3A4ECAA72B55}"/>
              </a:ext>
            </a:extLst>
          </p:cNvPr>
          <p:cNvSpPr/>
          <p:nvPr/>
        </p:nvSpPr>
        <p:spPr>
          <a:xfrm rot="10800000">
            <a:off x="2033548" y="4413593"/>
            <a:ext cx="1048512" cy="2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4FB716-698B-734D-9CC2-A3A52712160C}"/>
              </a:ext>
            </a:extLst>
          </p:cNvPr>
          <p:cNvSpPr txBox="1"/>
          <p:nvPr/>
        </p:nvSpPr>
        <p:spPr>
          <a:xfrm>
            <a:off x="2050152" y="3905237"/>
            <a:ext cx="102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Online</a:t>
            </a:r>
          </a:p>
          <a:p>
            <a:pPr algn="ctr"/>
            <a:r>
              <a:rPr lang="en-US" sz="1600" dirty="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1453773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135</Words>
  <Application>Microsoft Macintosh PowerPoint</Application>
  <PresentationFormat>Widescreen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2018-11-23T17:10:18Z</dcterms:created>
  <dcterms:modified xsi:type="dcterms:W3CDTF">2018-11-23T17:43:25Z</dcterms:modified>
</cp:coreProperties>
</file>